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howGuides="1">
      <p:cViewPr varScale="1">
        <p:scale>
          <a:sx n="43" d="100"/>
          <a:sy n="43" d="100"/>
        </p:scale>
        <p:origin x="52" y="4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31532-C775-49BC-A5F6-C578B9EEE129}" type="datetimeFigureOut">
              <a:rPr lang="zh-CN" altLang="en-US" smtClean="0"/>
              <a:t>2022/10/23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A5A8ED-65A2-4889-8355-57073C5C99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18778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31532-C775-49BC-A5F6-C578B9EEE129}" type="datetimeFigureOut">
              <a:rPr lang="zh-CN" altLang="en-US" smtClean="0"/>
              <a:t>2022/10/23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A5A8ED-65A2-4889-8355-57073C5C99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66632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31532-C775-49BC-A5F6-C578B9EEE129}" type="datetimeFigureOut">
              <a:rPr lang="zh-CN" altLang="en-US" smtClean="0"/>
              <a:t>2022/10/23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A5A8ED-65A2-4889-8355-57073C5C99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54075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31532-C775-49BC-A5F6-C578B9EEE129}" type="datetimeFigureOut">
              <a:rPr lang="zh-CN" altLang="en-US" smtClean="0"/>
              <a:t>2022/10/23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A5A8ED-65A2-4889-8355-57073C5C99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78859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31532-C775-49BC-A5F6-C578B9EEE129}" type="datetimeFigureOut">
              <a:rPr lang="zh-CN" altLang="en-US" smtClean="0"/>
              <a:t>2022/10/23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A5A8ED-65A2-4889-8355-57073C5C99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45990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31532-C775-49BC-A5F6-C578B9EEE129}" type="datetimeFigureOut">
              <a:rPr lang="zh-CN" altLang="en-US" smtClean="0"/>
              <a:t>2022/10/23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A5A8ED-65A2-4889-8355-57073C5C99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54879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31532-C775-49BC-A5F6-C578B9EEE129}" type="datetimeFigureOut">
              <a:rPr lang="zh-CN" altLang="en-US" smtClean="0"/>
              <a:t>2022/10/23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A5A8ED-65A2-4889-8355-57073C5C99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64730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31532-C775-49BC-A5F6-C578B9EEE129}" type="datetimeFigureOut">
              <a:rPr lang="zh-CN" altLang="en-US" smtClean="0"/>
              <a:t>2022/10/23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A5A8ED-65A2-4889-8355-57073C5C99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8459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31532-C775-49BC-A5F6-C578B9EEE129}" type="datetimeFigureOut">
              <a:rPr lang="zh-CN" altLang="en-US" smtClean="0"/>
              <a:t>2022/10/23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A5A8ED-65A2-4889-8355-57073C5C99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16359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31532-C775-49BC-A5F6-C578B9EEE129}" type="datetimeFigureOut">
              <a:rPr lang="zh-CN" altLang="en-US" smtClean="0"/>
              <a:t>2022/10/23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A5A8ED-65A2-4889-8355-57073C5C99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0228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31532-C775-49BC-A5F6-C578B9EEE129}" type="datetimeFigureOut">
              <a:rPr lang="zh-CN" altLang="en-US" smtClean="0"/>
              <a:t>2022/10/23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A5A8ED-65A2-4889-8355-57073C5C99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5795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431532-C775-49BC-A5F6-C578B9EEE129}" type="datetimeFigureOut">
              <a:rPr lang="zh-CN" altLang="en-US" smtClean="0"/>
              <a:t>2022/10/23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A5A8ED-65A2-4889-8355-57073C5C99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4460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4931"/>
            <a:ext cx="100393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5041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0872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6808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6674"/>
            <a:ext cx="12182475" cy="6423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6918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0006006" cy="226351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63514"/>
            <a:ext cx="12001500" cy="4167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1400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02055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6750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216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3581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7950" y="547687"/>
            <a:ext cx="6896100" cy="576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3162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9511" y="0"/>
            <a:ext cx="61729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4198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5687" y="381000"/>
            <a:ext cx="5000625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1917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5316" y="0"/>
            <a:ext cx="54413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7354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1647825"/>
            <a:ext cx="7162800" cy="356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2883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039600" cy="6145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1674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8837" y="1990725"/>
            <a:ext cx="7934325" cy="287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0028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4100" y="781050"/>
            <a:ext cx="7543800" cy="529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4314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481418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1401" y="0"/>
            <a:ext cx="74691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4632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5475" y="1214437"/>
            <a:ext cx="8401050" cy="442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5559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278225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216085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39373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656042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122971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4221"/>
            <a:ext cx="11858625" cy="29718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87" y="3206021"/>
            <a:ext cx="11753850" cy="9144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120421"/>
            <a:ext cx="9105900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5396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64502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509201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133731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014165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217534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96716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691478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0720204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0255576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196462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1208"/>
            <a:ext cx="11782425" cy="427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60872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346611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056848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3913934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0642511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8761297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6308461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905762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1339790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699934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" y="366712"/>
            <a:ext cx="11811000" cy="612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8667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72772" cy="3762531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397" y="4400160"/>
            <a:ext cx="2219325" cy="210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7201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001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1072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06275" cy="5996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4922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514413" cy="93267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16949"/>
            <a:ext cx="11753850" cy="4664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786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0</Words>
  <Application>Microsoft Office PowerPoint</Application>
  <PresentationFormat>宽屏</PresentationFormat>
  <Paragraphs>0</Paragraphs>
  <Slides>48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48</vt:i4>
      </vt:variant>
    </vt:vector>
  </HeadingPairs>
  <TitlesOfParts>
    <vt:vector size="52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wangx1n</dc:creator>
  <cp:lastModifiedBy>wangx1n</cp:lastModifiedBy>
  <cp:revision>2</cp:revision>
  <dcterms:created xsi:type="dcterms:W3CDTF">2022-10-06T15:45:26Z</dcterms:created>
  <dcterms:modified xsi:type="dcterms:W3CDTF">2022-10-23T03:18:20Z</dcterms:modified>
</cp:coreProperties>
</file>